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1910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so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457200"/>
            <a:ext cx="7162800" cy="417067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85800" y="5410200"/>
            <a:ext cx="7010400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 ফুলের শুভেচ্ছা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088972">
            <a:off x="1064055" y="895081"/>
            <a:ext cx="3001249" cy="101566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3276600"/>
            <a:ext cx="7543800" cy="76944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্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দূষনের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কারন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09600"/>
            <a:ext cx="6553200" cy="1862048"/>
          </a:xfrm>
          <a:prstGeom prst="rect">
            <a:avLst/>
          </a:prstGeom>
          <a:solidFill>
            <a:schemeClr val="tx2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115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115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3429000"/>
            <a:ext cx="7162800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আশেপাশের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দূষনের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8229600" cy="59436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 rot="19934734">
            <a:off x="263122" y="1111837"/>
            <a:ext cx="8098932" cy="3770263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39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5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447800" y="0"/>
            <a:ext cx="6781800" cy="1828800"/>
          </a:xfrm>
          <a:prstGeom prst="horizontalScroll">
            <a:avLst/>
          </a:prstGeom>
          <a:solidFill>
            <a:srgbClr val="00B0F0"/>
          </a:solidFill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09800" y="457201"/>
            <a:ext cx="5105400" cy="83099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শিক্ষকের পরিচিতি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895600"/>
            <a:ext cx="7391400" cy="224676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আলমগীর হোসেন</a:t>
            </a:r>
          </a:p>
          <a:p>
            <a:pPr algn="ctr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BD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অলিতলা সরকারি প্রাথমিক বিদ্যালয়</a:t>
            </a:r>
          </a:p>
          <a:p>
            <a:pPr algn="ctr"/>
            <a:r>
              <a:rPr lang="bn-BD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বরুড়া,কুমিল্লা।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343400" y="1828800"/>
            <a:ext cx="1066800" cy="838200"/>
          </a:xfrm>
          <a:prstGeom prst="downArrow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533400"/>
            <a:ext cx="5181600" cy="83099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শ্রেণিঃ   পঞ্চম</a:t>
            </a:r>
            <a:endParaRPr lang="en-US" sz="48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7010400" cy="83099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প্রাথমিক বিজ্ঞান (পানি দূষন)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124200"/>
            <a:ext cx="2590800" cy="91440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শিখন ফলঃ </a:t>
            </a:r>
            <a:endParaRPr lang="en-US" sz="5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4648200"/>
            <a:ext cx="6248400" cy="120032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১।পানি দূষনের কারন গুলো সনাক্ত করবে।স</a:t>
            </a:r>
          </a:p>
          <a:p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পানি দূষনের কারন গুলো লিখতে পারবে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228600"/>
            <a:ext cx="7086600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অনুকুল পরিবেশ সৃষ্টিঃ</a:t>
            </a:r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0"/>
            <a:ext cx="3962400" cy="44196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7" name="Picture 6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2209800"/>
            <a:ext cx="4267200" cy="44196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953000" y="2286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ছড়ার মাধ্যমে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1219200"/>
            <a:ext cx="4495800" cy="707886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পূর্ব জ্ঞান যাচাইঃ</a:t>
            </a:r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457200" y="0"/>
            <a:ext cx="8229600" cy="2971800"/>
          </a:xfrm>
          <a:prstGeom prst="righ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95400" y="1143001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পাঠের শিরোনামঃ  </a:t>
            </a:r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পরিবেশ দূষন ।</a:t>
            </a:r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581400"/>
            <a:ext cx="5943600" cy="11079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048000" y="5029200"/>
            <a:ext cx="1371600" cy="1143000"/>
          </a:xfrm>
          <a:prstGeom prst="downArrow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457200"/>
            <a:ext cx="4038600" cy="48768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Picture 5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457200"/>
            <a:ext cx="4001541" cy="4953000"/>
          </a:xfrm>
          <a:prstGeom prst="rect">
            <a:avLst/>
          </a:prstGeom>
          <a:ln w="76200">
            <a:solidFill>
              <a:schemeClr val="accent4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203752"/>
            <a:ext cx="4191001" cy="5663648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3" name="Picture 2" descr="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228600"/>
            <a:ext cx="3886200" cy="55626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304800"/>
            <a:ext cx="4724400" cy="5562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4" name="Picture 3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304800"/>
            <a:ext cx="3657600" cy="56388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124200" y="1752600"/>
            <a:ext cx="2590800" cy="2362200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29000" y="21336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পানি দুষন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791200" y="28956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2" idx="2"/>
          </p:cNvCxnSpPr>
          <p:nvPr/>
        </p:nvCxnSpPr>
        <p:spPr>
          <a:xfrm rot="10800000" flipV="1">
            <a:off x="1981200" y="2933700"/>
            <a:ext cx="1143000" cy="26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H="1" flipV="1">
            <a:off x="4114800" y="13716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4"/>
          </p:cNvCxnSpPr>
          <p:nvPr/>
        </p:nvCxnSpPr>
        <p:spPr>
          <a:xfrm rot="5400000">
            <a:off x="4076700" y="44577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1"/>
          </p:cNvCxnSpPr>
          <p:nvPr/>
        </p:nvCxnSpPr>
        <p:spPr>
          <a:xfrm rot="16200000" flipV="1">
            <a:off x="2874239" y="1469161"/>
            <a:ext cx="574536" cy="6842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8990137">
            <a:off x="1005834" y="566291"/>
            <a:ext cx="1996378" cy="107721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রাসায়নিক </a:t>
            </a:r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সার প্রয়োগে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9001" y="0"/>
            <a:ext cx="2666999" cy="95410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জলাশয়ের পা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কাচা</a:t>
            </a:r>
            <a:r>
              <a:rPr lang="en-US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পায়খানা</a:t>
            </a:r>
            <a:r>
              <a:rPr lang="en-US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ব্যবহারে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3940122">
            <a:off x="6591447" y="1684176"/>
            <a:ext cx="2094433" cy="120032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কীটনাশক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ব্যবহারে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4200" y="4953000"/>
            <a:ext cx="2971800" cy="120032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কলকারখানার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বরজ্য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মিশে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000" y="2590800"/>
            <a:ext cx="1447800" cy="175432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ময়লা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ফেললে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 animBg="1"/>
      <p:bldP spid="18" grpId="0" animBg="1"/>
      <p:bldP spid="13" grpId="0" animBg="1"/>
      <p:bldP spid="15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102</Words>
  <Application>Microsoft Office PowerPoint</Application>
  <PresentationFormat>On-screen Show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</dc:creator>
  <cp:lastModifiedBy>PTI</cp:lastModifiedBy>
  <cp:revision>85</cp:revision>
  <dcterms:created xsi:type="dcterms:W3CDTF">2006-08-16T00:00:00Z</dcterms:created>
  <dcterms:modified xsi:type="dcterms:W3CDTF">2013-05-14T04:08:17Z</dcterms:modified>
</cp:coreProperties>
</file>